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0" r:id="rId2"/>
  </p:sldMasterIdLst>
  <p:notesMasterIdLst>
    <p:notesMasterId r:id="rId4"/>
  </p:notesMasterIdLst>
  <p:handoutMasterIdLst>
    <p:handoutMasterId r:id="rId5"/>
  </p:handoutMasterIdLst>
  <p:sldIdLst>
    <p:sldId id="480" r:id="rId3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5" userDrawn="1">
          <p15:clr>
            <a:srgbClr val="A4A3A4"/>
          </p15:clr>
        </p15:guide>
        <p15:guide id="2" pos="221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00CC"/>
    <a:srgbClr val="FF6600"/>
    <a:srgbClr val="0066FF"/>
    <a:srgbClr val="0099CC"/>
    <a:srgbClr val="FFFF99"/>
    <a:srgbClr val="3366FF"/>
    <a:srgbClr val="66FF33"/>
    <a:srgbClr val="3F9DF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1" autoAdjust="0"/>
    <p:restoredTop sz="95332" autoAdjust="0"/>
  </p:normalViewPr>
  <p:slideViewPr>
    <p:cSldViewPr snapToGrid="0">
      <p:cViewPr varScale="1">
        <p:scale>
          <a:sx n="106" d="100"/>
          <a:sy n="106" d="100"/>
        </p:scale>
        <p:origin x="23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266" y="-102"/>
      </p:cViewPr>
      <p:guideLst>
        <p:guide orient="horz" pos="2935"/>
        <p:guide pos="221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t" anchorCtr="0" compatLnSpc="1">
            <a:prstTxWarp prst="textNoShape">
              <a:avLst/>
            </a:prstTxWarp>
          </a:bodyPr>
          <a:lstStyle>
            <a:lvl1pPr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2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t" anchorCtr="0" compatLnSpc="1">
            <a:prstTxWarp prst="textNoShape">
              <a:avLst/>
            </a:prstTxWarp>
          </a:bodyPr>
          <a:lstStyle>
            <a:lvl1pPr algn="r"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5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b" anchorCtr="0" compatLnSpc="1">
            <a:prstTxWarp prst="textNoShape">
              <a:avLst/>
            </a:prstTxWarp>
          </a:bodyPr>
          <a:lstStyle>
            <a:lvl1pPr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43965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b" anchorCtr="0" compatLnSpc="1">
            <a:prstTxWarp prst="textNoShape">
              <a:avLst/>
            </a:prstTxWarp>
          </a:bodyPr>
          <a:lstStyle>
            <a:lvl1pPr algn="r" defTabSz="936218" eaLnBrk="1" hangingPunct="1">
              <a:defRPr sz="1100"/>
            </a:lvl1pPr>
          </a:lstStyle>
          <a:p>
            <a:pPr>
              <a:defRPr/>
            </a:pPr>
            <a:fld id="{9B239B6B-A3EC-4AE1-9C79-B717C0552B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82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t" anchorCtr="0" compatLnSpc="1">
            <a:prstTxWarp prst="textNoShape">
              <a:avLst/>
            </a:prstTxWarp>
          </a:bodyPr>
          <a:lstStyle>
            <a:lvl1pPr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450" y="2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t" anchorCtr="0" compatLnSpc="1">
            <a:prstTxWarp prst="textNoShape">
              <a:avLst/>
            </a:prstTxWarp>
          </a:bodyPr>
          <a:lstStyle>
            <a:lvl1pPr algn="r"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5325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3" y="4419602"/>
            <a:ext cx="5616575" cy="419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5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b" anchorCtr="0" compatLnSpc="1">
            <a:prstTxWarp prst="textNoShape">
              <a:avLst/>
            </a:prstTxWarp>
          </a:bodyPr>
          <a:lstStyle>
            <a:lvl1pPr defTabSz="936838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450" y="8843965"/>
            <a:ext cx="3043238" cy="4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77" tIns="46939" rIns="93877" bIns="46939" numCol="1" anchor="b" anchorCtr="0" compatLnSpc="1">
            <a:prstTxWarp prst="textNoShape">
              <a:avLst/>
            </a:prstTxWarp>
          </a:bodyPr>
          <a:lstStyle>
            <a:lvl1pPr algn="r" defTabSz="936218" eaLnBrk="1" hangingPunct="1">
              <a:defRPr sz="1100"/>
            </a:lvl1pPr>
          </a:lstStyle>
          <a:p>
            <a:pPr>
              <a:defRPr/>
            </a:pPr>
            <a:fld id="{BDE46BC3-FDDE-4213-9F47-15BD1708BB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844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4"/>
          <p:cNvSpPr>
            <a:spLocks noChangeShapeType="1"/>
          </p:cNvSpPr>
          <p:nvPr userDrawn="1"/>
        </p:nvSpPr>
        <p:spPr bwMode="auto">
          <a:xfrm>
            <a:off x="241300" y="6578600"/>
            <a:ext cx="869156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63563" y="6332538"/>
            <a:ext cx="2208212" cy="398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" name="Picture 30" descr="slide 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6532563" y="6591300"/>
            <a:ext cx="248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latin typeface="Baskerville Old Face" pitchFamily="18" charset="0"/>
                <a:cs typeface="Arial" charset="0"/>
              </a:rPr>
              <a:t>• IDEAS  • ENGINEERING  • MANUFACTURING</a:t>
            </a:r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8"/>
          <p:cNvSpPr>
            <a:spLocks noChangeArrowheads="1"/>
          </p:cNvSpPr>
          <p:nvPr userDrawn="1"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375150" y="6577013"/>
            <a:ext cx="396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3972B3F-9B6D-45BB-9C61-E02F49DD8688}" type="slidenum">
              <a:rPr lang="en-US" altLang="en-US" sz="1000" smtClean="0">
                <a:solidFill>
                  <a:srgbClr val="4D4D4D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000" dirty="0" smtClean="0">
              <a:solidFill>
                <a:srgbClr val="4D4D4D"/>
              </a:solidFill>
            </a:endParaRPr>
          </a:p>
        </p:txBody>
      </p:sp>
      <p:pic>
        <p:nvPicPr>
          <p:cNvPr id="10" name="Picture 20" descr="Fisher-Dynamics-Logo-withOUT-Tagline_06-2009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6419850"/>
            <a:ext cx="2046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0"/>
          <p:cNvSpPr txBox="1">
            <a:spLocks noChangeArrowheads="1"/>
          </p:cNvSpPr>
          <p:nvPr userDrawn="1"/>
        </p:nvSpPr>
        <p:spPr bwMode="auto">
          <a:xfrm>
            <a:off x="7381875" y="0"/>
            <a:ext cx="1762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000" dirty="0" smtClean="0">
                <a:solidFill>
                  <a:schemeClr val="bg1"/>
                </a:solidFill>
              </a:rPr>
              <a:t>Proprietary &amp; Confidential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>
                <a:latin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174731" y="6591511"/>
            <a:ext cx="12832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FC-QAD-VA-0005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30284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438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6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3863" y="274638"/>
            <a:ext cx="2220912" cy="61261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25" y="274638"/>
            <a:ext cx="6510338" cy="612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125" y="1409700"/>
            <a:ext cx="4365625" cy="4991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09700"/>
            <a:ext cx="4365625" cy="4991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04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1125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1125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83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125" y="1409700"/>
            <a:ext cx="4365625" cy="4941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42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4"/>
          <p:cNvSpPr>
            <a:spLocks noChangeShapeType="1"/>
          </p:cNvSpPr>
          <p:nvPr userDrawn="1"/>
        </p:nvSpPr>
        <p:spPr bwMode="auto">
          <a:xfrm>
            <a:off x="241300" y="6578600"/>
            <a:ext cx="869156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63563" y="6332538"/>
            <a:ext cx="2208212" cy="398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" name="Picture 30" descr="slide 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6532563" y="6591300"/>
            <a:ext cx="248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latin typeface="Baskerville Old Face" pitchFamily="18" charset="0"/>
                <a:cs typeface="Arial" charset="0"/>
              </a:rPr>
              <a:t>• IDEAS  • ENGINEERING  • MANUFACTURING</a:t>
            </a:r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8"/>
          <p:cNvSpPr>
            <a:spLocks noChangeArrowheads="1"/>
          </p:cNvSpPr>
          <p:nvPr userDrawn="1"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375150" y="6577013"/>
            <a:ext cx="396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5F1DF84E-3B91-4D35-9D02-41EF2C3F70C9}" type="slidenum">
              <a:rPr lang="en-US" altLang="en-US" sz="1000" smtClean="0">
                <a:solidFill>
                  <a:srgbClr val="4D4D4D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000" dirty="0" smtClean="0">
              <a:solidFill>
                <a:srgbClr val="4D4D4D"/>
              </a:solidFill>
            </a:endParaRPr>
          </a:p>
        </p:txBody>
      </p:sp>
      <p:pic>
        <p:nvPicPr>
          <p:cNvPr id="10" name="Picture 20" descr="Fisher-Dynamics-Logo-withOUT-Tagline_06-2009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6419850"/>
            <a:ext cx="2046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0"/>
          <p:cNvSpPr txBox="1">
            <a:spLocks noChangeArrowheads="1"/>
          </p:cNvSpPr>
          <p:nvPr userDrawn="1"/>
        </p:nvSpPr>
        <p:spPr bwMode="auto">
          <a:xfrm>
            <a:off x="7381875" y="0"/>
            <a:ext cx="1762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000" dirty="0" smtClean="0">
                <a:solidFill>
                  <a:schemeClr val="bg1"/>
                </a:solidFill>
              </a:rPr>
              <a:t>Proprietary &amp; Confidential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>
                <a:latin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03468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ChangeArrowheads="1"/>
          </p:cNvSpPr>
          <p:nvPr userDrawn="1"/>
        </p:nvSpPr>
        <p:spPr bwMode="gray">
          <a:xfrm rot="10800000">
            <a:off x="41275" y="95250"/>
            <a:ext cx="9074150" cy="1919288"/>
          </a:xfrm>
          <a:prstGeom prst="rect">
            <a:avLst/>
          </a:prstGeom>
          <a:solidFill>
            <a:srgbClr val="CACA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dirty="0" smtClean="0"/>
          </a:p>
        </p:txBody>
      </p:sp>
      <p:sp>
        <p:nvSpPr>
          <p:cNvPr id="3" name="Rectangle 47"/>
          <p:cNvSpPr>
            <a:spLocks noChangeArrowheads="1"/>
          </p:cNvSpPr>
          <p:nvPr userDrawn="1"/>
        </p:nvSpPr>
        <p:spPr bwMode="gray">
          <a:xfrm>
            <a:off x="57150" y="2097088"/>
            <a:ext cx="9074150" cy="4703762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dirty="0" smtClean="0"/>
          </a:p>
        </p:txBody>
      </p:sp>
      <p:sp>
        <p:nvSpPr>
          <p:cNvPr id="4" name="Rectangle 50"/>
          <p:cNvSpPr>
            <a:spLocks noChangeArrowheads="1"/>
          </p:cNvSpPr>
          <p:nvPr userDrawn="1"/>
        </p:nvSpPr>
        <p:spPr bwMode="gray">
          <a:xfrm rot="10800000">
            <a:off x="41275" y="2009775"/>
            <a:ext cx="9074150" cy="122238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5D5D5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5" name="Picture 51" descr="fisherDynamics_log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0" t="39223" r="10834" b="42500"/>
          <a:stretch>
            <a:fillRect/>
          </a:stretch>
        </p:blipFill>
        <p:spPr bwMode="auto">
          <a:xfrm>
            <a:off x="238125" y="341313"/>
            <a:ext cx="3876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2"/>
          <p:cNvSpPr txBox="1">
            <a:spLocks noChangeArrowheads="1"/>
          </p:cNvSpPr>
          <p:nvPr userDrawn="1"/>
        </p:nvSpPr>
        <p:spPr bwMode="auto">
          <a:xfrm>
            <a:off x="5543550" y="6161088"/>
            <a:ext cx="3436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000" dirty="0" smtClean="0">
                <a:solidFill>
                  <a:schemeClr val="bg1"/>
                </a:solidFill>
                <a:latin typeface="Baskerville Old Face" pitchFamily="18" charset="0"/>
              </a:rPr>
              <a:t>IDEAS   ENGINEERING   MANUFACTURING</a:t>
            </a:r>
          </a:p>
        </p:txBody>
      </p:sp>
      <p:sp>
        <p:nvSpPr>
          <p:cNvPr id="7" name="Line 53"/>
          <p:cNvSpPr>
            <a:spLocks noChangeShapeType="1"/>
          </p:cNvSpPr>
          <p:nvPr userDrawn="1"/>
        </p:nvSpPr>
        <p:spPr bwMode="auto">
          <a:xfrm>
            <a:off x="7369175" y="5680075"/>
            <a:ext cx="0" cy="1428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Line 54"/>
          <p:cNvSpPr>
            <a:spLocks noChangeShapeType="1"/>
          </p:cNvSpPr>
          <p:nvPr userDrawn="1"/>
        </p:nvSpPr>
        <p:spPr bwMode="auto">
          <a:xfrm>
            <a:off x="6386513" y="5678488"/>
            <a:ext cx="0" cy="1428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9" name="Group 55"/>
          <p:cNvGrpSpPr>
            <a:grpSpLocks/>
          </p:cNvGrpSpPr>
          <p:nvPr userDrawn="1"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10" name="AutoShape 56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1" name="Freeform 57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58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96 w 336"/>
                <a:gd name="T5" fmla="*/ 1 h 384"/>
                <a:gd name="T6" fmla="*/ 192 w 336"/>
                <a:gd name="T7" fmla="*/ 1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59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1 w 336"/>
                <a:gd name="T5" fmla="*/ 1 h 384"/>
                <a:gd name="T6" fmla="*/ 1 w 336"/>
                <a:gd name="T7" fmla="*/ 1 h 384"/>
                <a:gd name="T8" fmla="*/ 1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0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" name="Text Box 61"/>
          <p:cNvSpPr txBox="1">
            <a:spLocks noChangeArrowheads="1"/>
          </p:cNvSpPr>
          <p:nvPr userDrawn="1"/>
        </p:nvSpPr>
        <p:spPr bwMode="auto">
          <a:xfrm>
            <a:off x="2124075" y="3081338"/>
            <a:ext cx="49498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Baskerville Old Face" pitchFamily="18" charset="0"/>
              </a:rPr>
              <a:t>[Title]</a:t>
            </a:r>
          </a:p>
        </p:txBody>
      </p:sp>
      <p:sp>
        <p:nvSpPr>
          <p:cNvPr id="16" name="Text Box 61"/>
          <p:cNvSpPr txBox="1">
            <a:spLocks noChangeArrowheads="1"/>
          </p:cNvSpPr>
          <p:nvPr userDrawn="1"/>
        </p:nvSpPr>
        <p:spPr bwMode="auto">
          <a:xfrm>
            <a:off x="2143125" y="3624263"/>
            <a:ext cx="4948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Baskerville Old Face" pitchFamily="18" charset="0"/>
              </a:rPr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474126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92681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>
                  <a:lumMod val="50000"/>
                </a:schemeClr>
              </a:buClr>
              <a:buSzPct val="125000"/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1pPr>
            <a:lvl2pPr>
              <a:buClrTx/>
              <a:buSzPct val="125000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buSzPct val="125000"/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74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95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5"/>
          <p:cNvGrpSpPr>
            <a:grpSpLocks/>
          </p:cNvGrpSpPr>
          <p:nvPr userDrawn="1"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4" name="AutoShape 56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5" name="Freeform 57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58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96 w 336"/>
                <a:gd name="T5" fmla="*/ 1 h 384"/>
                <a:gd name="T6" fmla="*/ 192 w 336"/>
                <a:gd name="T7" fmla="*/ 1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59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1 w 336"/>
                <a:gd name="T5" fmla="*/ 1 h 384"/>
                <a:gd name="T6" fmla="*/ 1 w 336"/>
                <a:gd name="T7" fmla="*/ 1 h 384"/>
                <a:gd name="T8" fmla="*/ 1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60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9" name="Text Box 61"/>
          <p:cNvSpPr txBox="1">
            <a:spLocks noChangeArrowheads="1"/>
          </p:cNvSpPr>
          <p:nvPr userDrawn="1"/>
        </p:nvSpPr>
        <p:spPr bwMode="auto">
          <a:xfrm>
            <a:off x="2124075" y="3081338"/>
            <a:ext cx="49498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Baskerville Old Face" pitchFamily="18" charset="0"/>
              </a:rPr>
              <a:t>[Title]</a:t>
            </a:r>
          </a:p>
        </p:txBody>
      </p:sp>
      <p:sp>
        <p:nvSpPr>
          <p:cNvPr id="10" name="Text Box 61"/>
          <p:cNvSpPr txBox="1">
            <a:spLocks noChangeArrowheads="1"/>
          </p:cNvSpPr>
          <p:nvPr userDrawn="1"/>
        </p:nvSpPr>
        <p:spPr bwMode="auto">
          <a:xfrm>
            <a:off x="2143125" y="3624263"/>
            <a:ext cx="4948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Baskerville Old Face" pitchFamily="18" charset="0"/>
              </a:rPr>
              <a:t>[Date]</a:t>
            </a:r>
          </a:p>
        </p:txBody>
      </p:sp>
      <p:sp>
        <p:nvSpPr>
          <p:cNvPr id="11" name="Line 14"/>
          <p:cNvSpPr>
            <a:spLocks noChangeShapeType="1"/>
          </p:cNvSpPr>
          <p:nvPr userDrawn="1"/>
        </p:nvSpPr>
        <p:spPr bwMode="auto">
          <a:xfrm>
            <a:off x="241300" y="6578600"/>
            <a:ext cx="869156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63563" y="6332538"/>
            <a:ext cx="2208212" cy="398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3" name="Picture 30" descr="slide 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5"/>
          <p:cNvSpPr txBox="1">
            <a:spLocks noChangeArrowheads="1"/>
          </p:cNvSpPr>
          <p:nvPr userDrawn="1"/>
        </p:nvSpPr>
        <p:spPr bwMode="auto">
          <a:xfrm>
            <a:off x="6532563" y="6591300"/>
            <a:ext cx="248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latin typeface="Baskerville Old Face" pitchFamily="18" charset="0"/>
                <a:cs typeface="Arial" charset="0"/>
              </a:rPr>
              <a:t>• IDEAS  • ENGINEERING  • MANUFACTURING</a:t>
            </a:r>
          </a:p>
        </p:txBody>
      </p:sp>
      <p:sp>
        <p:nvSpPr>
          <p:cNvPr id="15" name="Rectangle 27"/>
          <p:cNvSpPr>
            <a:spLocks noChangeArrowheads="1"/>
          </p:cNvSpPr>
          <p:nvPr userDrawn="1"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6" name="Rectangle 28"/>
          <p:cNvSpPr>
            <a:spLocks noChangeArrowheads="1"/>
          </p:cNvSpPr>
          <p:nvPr userDrawn="1"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7" name="Picture 28" descr="Fisher-Dynamics-Logo-withOUT-Tagline_06-2009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6419850"/>
            <a:ext cx="2046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28"/>
          <p:cNvSpPr txBox="1">
            <a:spLocks noChangeArrowheads="1"/>
          </p:cNvSpPr>
          <p:nvPr userDrawn="1"/>
        </p:nvSpPr>
        <p:spPr bwMode="auto">
          <a:xfrm>
            <a:off x="7651750" y="26988"/>
            <a:ext cx="1600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dirty="0" smtClean="0">
                <a:solidFill>
                  <a:schemeClr val="bg1"/>
                </a:solidFill>
              </a:rPr>
              <a:t>Proprietary &amp; Confidential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892425" y="6574781"/>
            <a:ext cx="21061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FC-QAD-VA-0005, Rev. 2, 8-24-17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0924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125" y="1409700"/>
            <a:ext cx="43656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09700"/>
            <a:ext cx="43656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03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40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82953"/>
          </a:xfrm>
          <a:prstGeom prst="rect">
            <a:avLst/>
          </a:prstGeom>
        </p:spPr>
        <p:txBody>
          <a:bodyPr anchor="ctr" anchorCtr="0"/>
          <a:lstStyle>
            <a:lvl1pPr>
              <a:defRPr b="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24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713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4940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538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3863" y="274638"/>
            <a:ext cx="2220912" cy="61261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25" y="274638"/>
            <a:ext cx="6510338" cy="612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8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125" y="1409700"/>
            <a:ext cx="4365625" cy="4991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09700"/>
            <a:ext cx="4365625" cy="4991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47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1125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1125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4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92681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>
                  <a:lumMod val="50000"/>
                </a:schemeClr>
              </a:buClr>
              <a:buSzPct val="125000"/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1pPr>
            <a:lvl2pPr>
              <a:buClrTx/>
              <a:buSzPct val="125000"/>
              <a:defRPr sz="140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buSzPct val="125000"/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58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125" y="1409700"/>
            <a:ext cx="4365625" cy="4941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409700"/>
            <a:ext cx="4365625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3956050"/>
            <a:ext cx="4365625" cy="2395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949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125" y="1409700"/>
            <a:ext cx="43656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09700"/>
            <a:ext cx="43656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9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9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82953"/>
          </a:xfrm>
          <a:prstGeom prst="rect">
            <a:avLst/>
          </a:prstGeom>
        </p:spPr>
        <p:txBody>
          <a:bodyPr anchor="ctr" anchorCtr="0"/>
          <a:lstStyle>
            <a:lvl1pPr>
              <a:defRPr b="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2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69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289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4"/>
          <p:cNvSpPr>
            <a:spLocks noChangeShapeType="1"/>
          </p:cNvSpPr>
          <p:nvPr userDrawn="1"/>
        </p:nvSpPr>
        <p:spPr bwMode="auto">
          <a:xfrm>
            <a:off x="241300" y="6578600"/>
            <a:ext cx="869156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125" y="1409700"/>
            <a:ext cx="8883650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30" descr="slide title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15"/>
          <p:cNvSpPr txBox="1">
            <a:spLocks noChangeArrowheads="1"/>
          </p:cNvSpPr>
          <p:nvPr userDrawn="1"/>
        </p:nvSpPr>
        <p:spPr bwMode="auto">
          <a:xfrm>
            <a:off x="6532563" y="6591300"/>
            <a:ext cx="248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latin typeface="Baskerville Old Face" pitchFamily="18" charset="0"/>
                <a:cs typeface="Arial" charset="0"/>
              </a:rPr>
              <a:t>• IDEAS  • ENGINEERING  • MANUFACTURING</a:t>
            </a:r>
          </a:p>
        </p:txBody>
      </p:sp>
      <p:sp>
        <p:nvSpPr>
          <p:cNvPr id="1031" name="Rectangle 27"/>
          <p:cNvSpPr>
            <a:spLocks noChangeArrowheads="1"/>
          </p:cNvSpPr>
          <p:nvPr userDrawn="1"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2" name="Rectangle 28"/>
          <p:cNvSpPr>
            <a:spLocks noChangeArrowheads="1"/>
          </p:cNvSpPr>
          <p:nvPr userDrawn="1"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3" name="Rectangle 29"/>
          <p:cNvSpPr>
            <a:spLocks noChangeArrowheads="1"/>
          </p:cNvSpPr>
          <p:nvPr/>
        </p:nvSpPr>
        <p:spPr bwMode="auto">
          <a:xfrm>
            <a:off x="4375150" y="6577013"/>
            <a:ext cx="396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25F5FDD-DB19-43CA-8D5A-D8535B24EA4A}" type="slidenum">
              <a:rPr lang="en-US" altLang="en-US" sz="1000" smtClean="0">
                <a:solidFill>
                  <a:srgbClr val="4D4D4D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000" dirty="0" smtClean="0">
              <a:solidFill>
                <a:srgbClr val="4D4D4D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429252" y="6577013"/>
            <a:ext cx="12832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FC-QAD-VA-0005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58" y="6351588"/>
            <a:ext cx="1428750" cy="428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70" r:id="rId1"/>
    <p:sldLayoutId id="2147485671" r:id="rId2"/>
    <p:sldLayoutId id="2147485644" r:id="rId3"/>
    <p:sldLayoutId id="2147485645" r:id="rId4"/>
    <p:sldLayoutId id="2147485646" r:id="rId5"/>
    <p:sldLayoutId id="2147485647" r:id="rId6"/>
    <p:sldLayoutId id="2147485648" r:id="rId7"/>
    <p:sldLayoutId id="2147485649" r:id="rId8"/>
    <p:sldLayoutId id="2147485650" r:id="rId9"/>
    <p:sldLayoutId id="2147485651" r:id="rId10"/>
    <p:sldLayoutId id="2147485652" r:id="rId11"/>
    <p:sldLayoutId id="2147485653" r:id="rId12"/>
    <p:sldLayoutId id="2147485654" r:id="rId13"/>
    <p:sldLayoutId id="2147485655" r:id="rId14"/>
    <p:sldLayoutId id="2147485656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C8C93"/>
        </a:buClr>
        <a:buSzPct val="125000"/>
        <a:buFont typeface="Wingdings" panose="05000000000000000000" pitchFamily="2" charset="2"/>
        <a:buChar char="§"/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–"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22268"/>
        </a:buClr>
        <a:buSzPct val="125000"/>
        <a:buChar char="•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4"/>
          <p:cNvSpPr>
            <a:spLocks noChangeShapeType="1"/>
          </p:cNvSpPr>
          <p:nvPr userDrawn="1"/>
        </p:nvSpPr>
        <p:spPr bwMode="auto">
          <a:xfrm>
            <a:off x="241300" y="6578600"/>
            <a:ext cx="869156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63563" y="6332538"/>
            <a:ext cx="2208212" cy="398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125" y="1409700"/>
            <a:ext cx="8883650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3" name="Picture 30" descr="slide title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5"/>
          <p:cNvSpPr txBox="1">
            <a:spLocks noChangeArrowheads="1"/>
          </p:cNvSpPr>
          <p:nvPr userDrawn="1"/>
        </p:nvSpPr>
        <p:spPr bwMode="auto">
          <a:xfrm>
            <a:off x="6532563" y="6591300"/>
            <a:ext cx="248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dirty="0" smtClean="0">
                <a:latin typeface="Baskerville Old Face" pitchFamily="18" charset="0"/>
                <a:cs typeface="Arial" charset="0"/>
              </a:rPr>
              <a:t>• IDEAS  • ENGINEERING  • MANUFACTURING</a:t>
            </a:r>
          </a:p>
        </p:txBody>
      </p:sp>
      <p:sp>
        <p:nvSpPr>
          <p:cNvPr id="2055" name="Rectangle 27"/>
          <p:cNvSpPr>
            <a:spLocks noChangeArrowheads="1"/>
          </p:cNvSpPr>
          <p:nvPr userDrawn="1"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rgbClr val="1D528D"/>
              </a:gs>
              <a:gs pos="100000">
                <a:srgbClr val="0D264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6" name="Rectangle 28"/>
          <p:cNvSpPr>
            <a:spLocks noChangeArrowheads="1"/>
          </p:cNvSpPr>
          <p:nvPr userDrawn="1"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rgbClr val="CACACA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>
            <a:off x="4375150" y="6577013"/>
            <a:ext cx="396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224D8D6-F43A-40A1-A645-D695695CC35A}" type="slidenum">
              <a:rPr lang="en-US" altLang="en-US" sz="1000" smtClean="0">
                <a:solidFill>
                  <a:srgbClr val="4D4D4D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000" dirty="0" smtClean="0">
              <a:solidFill>
                <a:srgbClr val="4D4D4D"/>
              </a:solidFill>
            </a:endParaRPr>
          </a:p>
        </p:txBody>
      </p:sp>
      <p:pic>
        <p:nvPicPr>
          <p:cNvPr id="2058" name="Picture 11" descr="Fisher-Dynamics-Logo-withOUT-Tagline_06-2009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6419850"/>
            <a:ext cx="20462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72" r:id="rId1"/>
    <p:sldLayoutId id="2147485673" r:id="rId2"/>
    <p:sldLayoutId id="2147485657" r:id="rId3"/>
    <p:sldLayoutId id="2147485658" r:id="rId4"/>
    <p:sldLayoutId id="2147485659" r:id="rId5"/>
    <p:sldLayoutId id="2147485660" r:id="rId6"/>
    <p:sldLayoutId id="2147485661" r:id="rId7"/>
    <p:sldLayoutId id="2147485662" r:id="rId8"/>
    <p:sldLayoutId id="2147485663" r:id="rId9"/>
    <p:sldLayoutId id="2147485664" r:id="rId10"/>
    <p:sldLayoutId id="2147485665" r:id="rId11"/>
    <p:sldLayoutId id="2147485666" r:id="rId12"/>
    <p:sldLayoutId id="2147485667" r:id="rId13"/>
    <p:sldLayoutId id="2147485668" r:id="rId14"/>
    <p:sldLayoutId id="2147485669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Baskerville Old Fac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C8C93"/>
        </a:buClr>
        <a:buSzPct val="125000"/>
        <a:buFont typeface="Wingdings" panose="05000000000000000000" pitchFamily="2" charset="2"/>
        <a:buChar char="§"/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–"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22268"/>
        </a:buClr>
        <a:buSzPct val="125000"/>
        <a:buChar char="•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360111" y="3475038"/>
            <a:ext cx="843597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3C8C93"/>
              </a:buClr>
              <a:buSzPct val="12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2500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22268"/>
              </a:buClr>
              <a:buSzPct val="125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&amp; Manufacture Exceptional Products that </a:t>
            </a: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EXCEED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Customer Expectations</a:t>
            </a:r>
            <a:endParaRPr lang="en-US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8686800" cy="892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Policy</a:t>
            </a:r>
          </a:p>
        </p:txBody>
      </p:sp>
      <p:sp>
        <p:nvSpPr>
          <p:cNvPr id="38915" name="Picture 6"/>
          <p:cNvSpPr>
            <a:spLocks noChangeAspect="1" noChangeArrowheads="1"/>
          </p:cNvSpPr>
          <p:nvPr/>
        </p:nvSpPr>
        <p:spPr bwMode="auto">
          <a:xfrm>
            <a:off x="457200" y="1220788"/>
            <a:ext cx="76168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C8C93"/>
              </a:buClr>
              <a:buSzPct val="12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2500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22268"/>
              </a:buClr>
              <a:buSzPct val="125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58432" y="3722474"/>
            <a:ext cx="671374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3C8C93"/>
              </a:buClr>
              <a:buSzPct val="12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2500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22268"/>
              </a:buClr>
              <a:buSzPct val="125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 rot="10800000" flipV="1">
            <a:off x="1184023" y="2835960"/>
            <a:ext cx="6788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3C8C93"/>
              </a:buClr>
              <a:buSzPct val="12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2500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22268"/>
              </a:buClr>
              <a:buSzPct val="12500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Fisher 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</a:t>
            </a:r>
            <a:endParaRPr lang="en-US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794" y="1417432"/>
            <a:ext cx="4571906" cy="104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askerville Old Face"/>
        <a:ea typeface=""/>
        <a:cs typeface=""/>
      </a:majorFont>
      <a:minorFont>
        <a:latin typeface="Baskerville Old 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askerville Old Face"/>
        <a:ea typeface=""/>
        <a:cs typeface=""/>
      </a:majorFont>
      <a:minorFont>
        <a:latin typeface="Baskerville Old 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22695</TotalTime>
  <Words>17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Times New Roman</vt:lpstr>
      <vt:lpstr>Wingdings</vt:lpstr>
      <vt:lpstr>Default Design</vt:lpstr>
      <vt:lpstr>1_Default Design</vt:lpstr>
      <vt:lpstr> Quality Policy</vt:lpstr>
    </vt:vector>
  </TitlesOfParts>
  <Company>Fisher &amp; Company,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mtrueblood</dc:creator>
  <cp:lastModifiedBy>Mary Scicluna</cp:lastModifiedBy>
  <cp:revision>948</cp:revision>
  <cp:lastPrinted>2018-06-21T12:22:15Z</cp:lastPrinted>
  <dcterms:created xsi:type="dcterms:W3CDTF">2007-06-07T16:48:53Z</dcterms:created>
  <dcterms:modified xsi:type="dcterms:W3CDTF">2020-02-18T19:57:48Z</dcterms:modified>
</cp:coreProperties>
</file>